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73" r:id="rId9"/>
    <p:sldId id="284" r:id="rId10"/>
    <p:sldId id="285" r:id="rId11"/>
    <p:sldId id="286" r:id="rId12"/>
    <p:sldId id="280" r:id="rId13"/>
    <p:sldId id="283" r:id="rId14"/>
    <p:sldId id="282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34BDCF"/>
    <a:srgbClr val="A0D8CF"/>
    <a:srgbClr val="B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1"/>
    <p:restoredTop sz="94223"/>
  </p:normalViewPr>
  <p:slideViewPr>
    <p:cSldViewPr snapToGrid="0" snapToObjects="1">
      <p:cViewPr>
        <p:scale>
          <a:sx n="80" d="100"/>
          <a:sy n="80" d="100"/>
        </p:scale>
        <p:origin x="8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4C63-9B78-FC4E-88FC-3884A3463056}" type="datetimeFigureOut">
              <a:rPr kumimoji="1" lang="ja-JP" altLang="en-US" smtClean="0"/>
              <a:t>2023/3/26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5E580-DB3A-6043-86C5-BC9F890E68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5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E580-DB3A-6043-86C5-BC9F890E688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1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DCED7F-DB67-874D-A2EE-8D7AC5D67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4AB5D5-49B7-BD4B-A615-F0CD9372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4A6DDC-AC13-6948-85FE-07C81A06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©️LEO management support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ADBEAF-BA57-0B42-982D-27E47F67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1EDAA-97D9-F449-B3E7-8C7832C6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AF0C92-F750-E544-AF9F-3870D5308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5E91E-B6C0-554E-88B3-BE34DB9D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028763-E75F-A84D-AC51-74F4AC24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E58C4-BF4E-5F4C-B081-7C929653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3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7EF9EF-F394-6B46-8DA1-EE42B2D38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6B477C-4C50-BC4D-BAFC-907AE794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41816D-52AE-AE40-9418-8764EB96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66A92F-B9EA-E34F-84B3-FBEEE671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563BC9-4028-6B4A-A08B-83A75CEF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3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F214C-DD89-BD45-A0BF-2ECB3A1F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4"/>
            <a:ext cx="10515600" cy="75963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82ADE4-1E92-A24C-A7CB-830D7EB98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FB42FD-A299-F545-B2E2-2E03575A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AD67D-8640-AD49-B60C-9D5CFDEB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6E2957C-C682-E375-90EB-1D6E61821096}"/>
              </a:ext>
            </a:extLst>
          </p:cNvPr>
          <p:cNvCxnSpPr/>
          <p:nvPr userDrawn="1"/>
        </p:nvCxnSpPr>
        <p:spPr>
          <a:xfrm>
            <a:off x="0" y="816661"/>
            <a:ext cx="12192000" cy="0"/>
          </a:xfrm>
          <a:prstGeom prst="line">
            <a:avLst/>
          </a:prstGeom>
          <a:ln w="34925">
            <a:solidFill>
              <a:srgbClr val="34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8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628292-D609-0C48-99C4-18E2E4C8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1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5F87CF-1465-4E46-8526-5276BD4CC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1AB191-4746-994D-A979-730AA7A8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9293ED-A6AC-454E-881A-CEA1A41F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43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6E0E27-9816-3544-86FA-74408F91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7"/>
            <a:ext cx="10515600" cy="871538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8A808-B245-FB44-8576-F369A33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95AAA1-A146-804E-B0AE-196020370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352F5C-87D9-6243-A06F-58A8E9EB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346186-E5A5-B143-B044-32353D42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BB8D58E-A1F9-20AF-4B76-10BB62B8F129}"/>
              </a:ext>
            </a:extLst>
          </p:cNvPr>
          <p:cNvCxnSpPr/>
          <p:nvPr userDrawn="1"/>
        </p:nvCxnSpPr>
        <p:spPr>
          <a:xfrm>
            <a:off x="0" y="939180"/>
            <a:ext cx="12192000" cy="0"/>
          </a:xfrm>
          <a:prstGeom prst="line">
            <a:avLst/>
          </a:prstGeom>
          <a:ln w="34925">
            <a:solidFill>
              <a:srgbClr val="34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83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EF65B-2AE2-8347-BA87-5F180725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8DC88B-B422-BE4E-A5F2-064C315D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4F3A26-03B4-B340-9061-A68D68A4C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ECE62F-3948-B24B-A4E6-662D7C86C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030D837-4FCE-584D-9FF1-97E38E95F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6E53E3-09C9-4F4F-BCDF-48383AFB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446727-A3EA-A041-B235-593C2F15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1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683A-7E2A-594F-82AA-3951D949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ED54D7-973B-8843-87A2-DD68D43D4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D77FF6-6518-8244-9368-FD1DA696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4232DD-D255-9A40-8798-482D7930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2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EB2479-837B-AF4C-B56E-FB619883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B4DF52-1258-A349-BB02-E7F3CB97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D2B478C5-06AC-8F54-0BE5-0EF408B0130C}"/>
              </a:ext>
            </a:extLst>
          </p:cNvPr>
          <p:cNvSpPr/>
          <p:nvPr userDrawn="1"/>
        </p:nvSpPr>
        <p:spPr>
          <a:xfrm>
            <a:off x="132522" y="98589"/>
            <a:ext cx="11900451" cy="6103428"/>
          </a:xfrm>
          <a:prstGeom prst="roundRect">
            <a:avLst/>
          </a:prstGeom>
          <a:noFill/>
          <a:ln w="38100">
            <a:solidFill>
              <a:srgbClr val="34B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DEE2414-9107-5B15-C27E-8AFC757D8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CF018ECE-F8A4-0AD2-A548-E92FE472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4973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64AFD-942A-114B-8AE3-C889EB1C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C9758B-8A21-1844-AC3A-5653B95E7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264331-F815-894C-8309-86EB8DD22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E55645-67D6-B240-AE61-ED35CC9F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3F1DEE-E398-214F-8660-DC66F33E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97233E-95E2-2B49-9361-AB08143A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74428-6606-E548-A90B-F2F051FA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977CF2-C97D-9942-9439-9010F9D4C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0EECE0-89FC-BE4D-B87F-20E607511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C648D8-C627-7E4D-9D0A-6C7427F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0F0F53-5FF4-DD48-B2B7-A3794977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562A18-BD48-5D4A-8D7B-9091DFA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85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14D9AC-3175-6542-B574-0A9BF11F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30"/>
            <a:ext cx="10515600" cy="871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9A64B1-F6C0-4B49-8E6C-9EC0A46D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4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C3333D-751F-0544-8C30-5174DCDB1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5874" y="6394286"/>
            <a:ext cx="2652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©️LEO management support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F8AC46-BEE7-C44D-828F-27817498F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942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FC35-021A-2B48-871F-021E5B3FFE8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D7C9FB96-3545-A549-AADF-106F1CCE1F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16926" y="6137196"/>
            <a:ext cx="879301" cy="879301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9202899-9F3E-274A-8DEB-0A7E46508CD8}"/>
              </a:ext>
            </a:extLst>
          </p:cNvPr>
          <p:cNvCxnSpPr>
            <a:cxnSpLocks/>
          </p:cNvCxnSpPr>
          <p:nvPr userDrawn="1"/>
        </p:nvCxnSpPr>
        <p:spPr>
          <a:xfrm>
            <a:off x="0" y="6311900"/>
            <a:ext cx="12055642" cy="0"/>
          </a:xfrm>
          <a:prstGeom prst="line">
            <a:avLst/>
          </a:prstGeom>
          <a:ln w="38100">
            <a:solidFill>
              <a:srgbClr val="34B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40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6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32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800" b="0" i="0" kern="1200">
          <a:solidFill>
            <a:srgbClr val="646464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085D75-883C-3BE5-25AB-6262050D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2CE80E-8124-24B1-A1B4-2F38EA3B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9" y="942536"/>
            <a:ext cx="1098178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4392-EE3E-D389-6855-09AB14B8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ほめる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379B6A-A507-BEF3-ACF2-6229180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9D6664-6D56-E80F-B457-CC3FE9A83DF6}"/>
              </a:ext>
            </a:extLst>
          </p:cNvPr>
          <p:cNvSpPr txBox="1"/>
          <p:nvPr/>
        </p:nvSpPr>
        <p:spPr>
          <a:xfrm>
            <a:off x="564776" y="1387100"/>
            <a:ext cx="1062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「よくできたね」「がんばったね」「えらかったね」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B4143F-BFA4-9E2B-ACB5-637C5EDBBCF1}"/>
              </a:ext>
            </a:extLst>
          </p:cNvPr>
          <p:cNvSpPr txBox="1"/>
          <p:nvPr/>
        </p:nvSpPr>
        <p:spPr>
          <a:xfrm>
            <a:off x="564775" y="3429000"/>
            <a:ext cx="1062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「できてる！」「前に進んでる！」</a:t>
            </a:r>
          </a:p>
        </p:txBody>
      </p:sp>
    </p:spTree>
    <p:extLst>
      <p:ext uri="{BB962C8B-B14F-4D97-AF65-F5344CB8AC3E}">
        <p14:creationId xmlns:p14="http://schemas.microsoft.com/office/powerpoint/2010/main" val="315082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4392-EE3E-D389-6855-09AB14B8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ing</a:t>
            </a:r>
            <a:r>
              <a:rPr lang="ja-JP" altLang="en-US"/>
              <a:t>で励ます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379B6A-A507-BEF3-ACF2-6229180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9D6664-6D56-E80F-B457-CC3FE9A83DF6}"/>
              </a:ext>
            </a:extLst>
          </p:cNvPr>
          <p:cNvSpPr txBox="1"/>
          <p:nvPr/>
        </p:nvSpPr>
        <p:spPr>
          <a:xfrm>
            <a:off x="564776" y="1387100"/>
            <a:ext cx="1062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「できてる！」「前に進んでる！」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24CC9F-8066-6E94-DE0F-DB465C612833}"/>
              </a:ext>
            </a:extLst>
          </p:cNvPr>
          <p:cNvSpPr txBox="1"/>
          <p:nvPr/>
        </p:nvSpPr>
        <p:spPr>
          <a:xfrm>
            <a:off x="564775" y="3429000"/>
            <a:ext cx="1062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今この瞬間を励ます。褒める。</a:t>
            </a:r>
            <a:endParaRPr kumimoji="1" lang="ja-JP" altLang="en-US" sz="4000">
              <a:solidFill>
                <a:srgbClr val="64646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80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5374DF-D8CE-4D08-8A63-6E8E6216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1877"/>
            <a:ext cx="9144000" cy="1081994"/>
          </a:xfrm>
        </p:spPr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E07D1-9C57-F04D-B845-C92019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328B9A-28DA-0458-D603-1E7CCAAE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821" y="1853860"/>
            <a:ext cx="10042358" cy="3748678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/>
              <a:t>・</a:t>
            </a:r>
            <a:r>
              <a:rPr lang="ja-JP" altLang="en-US" sz="3600" b="1"/>
              <a:t>出会いがその後の関係にも大きく影響する</a:t>
            </a:r>
            <a:endParaRPr lang="en-US" altLang="ja-JP" sz="3600" b="1" dirty="0"/>
          </a:p>
          <a:p>
            <a:pPr algn="l"/>
            <a:endParaRPr lang="en-US" altLang="ja-JP" sz="3600" b="1" dirty="0"/>
          </a:p>
          <a:p>
            <a:pPr algn="l"/>
            <a:r>
              <a:rPr lang="ja-JP" altLang="en-US" sz="3600"/>
              <a:t>・</a:t>
            </a:r>
            <a:r>
              <a:rPr lang="ja-JP" altLang="en-US" sz="3600" b="1"/>
              <a:t>褒めて関係を作る</a:t>
            </a:r>
            <a:endParaRPr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21165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5374DF-D8CE-4D08-8A63-6E8E6216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1877"/>
            <a:ext cx="9144000" cy="1081994"/>
          </a:xfrm>
        </p:spPr>
        <p:txBody>
          <a:bodyPr/>
          <a:lstStyle/>
          <a:p>
            <a:r>
              <a:rPr lang="ja-JP" altLang="en-US"/>
              <a:t>皆さんの学び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E07D1-9C57-F04D-B845-C92019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328B9A-28DA-0458-D603-1E7CCAAE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8985"/>
            <a:ext cx="9933214" cy="732033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/>
              <a:t>チャット欄へお願いします</a:t>
            </a:r>
          </a:p>
        </p:txBody>
      </p:sp>
    </p:spTree>
    <p:extLst>
      <p:ext uri="{BB962C8B-B14F-4D97-AF65-F5344CB8AC3E}">
        <p14:creationId xmlns:p14="http://schemas.microsoft.com/office/powerpoint/2010/main" val="26680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5374DF-D8CE-4D08-8A63-6E8E6216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52891"/>
            <a:ext cx="9144000" cy="1081994"/>
          </a:xfrm>
        </p:spPr>
        <p:txBody>
          <a:bodyPr/>
          <a:lstStyle/>
          <a:p>
            <a:r>
              <a:rPr lang="ja-JP" altLang="en-US"/>
              <a:t>次回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E07D1-9C57-F04D-B845-C92019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328B9A-28DA-0458-D603-1E7CCAAE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05" y="2339846"/>
            <a:ext cx="11021787" cy="2178308"/>
          </a:xfrm>
        </p:spPr>
        <p:txBody>
          <a:bodyPr>
            <a:normAutofit/>
          </a:bodyPr>
          <a:lstStyle/>
          <a:p>
            <a:r>
              <a:rPr lang="ja-JP" altLang="en-US" sz="4400" b="1"/>
              <a:t>「教育ってなに？続編」</a:t>
            </a:r>
            <a:endParaRPr lang="en-US" altLang="ja-JP" sz="4400" b="1" dirty="0"/>
          </a:p>
          <a:p>
            <a:pPr algn="l"/>
            <a:endParaRPr lang="en-US" altLang="ja-JP" sz="4400" b="1" dirty="0"/>
          </a:p>
          <a:p>
            <a:pPr algn="l"/>
            <a:r>
              <a:rPr lang="ja-JP" altLang="en-US" sz="4400" b="1"/>
              <a:t>◯</a:t>
            </a:r>
            <a:r>
              <a:rPr lang="en-US" altLang="ja-JP" sz="4400" b="1" dirty="0"/>
              <a:t>2023</a:t>
            </a:r>
            <a:r>
              <a:rPr lang="ja-JP" altLang="en-US" sz="4400" b="1"/>
              <a:t>年</a:t>
            </a:r>
            <a:r>
              <a:rPr lang="en-US" altLang="ja-JP" sz="4400" b="1" dirty="0"/>
              <a:t>4</a:t>
            </a:r>
            <a:r>
              <a:rPr lang="ja-JP" altLang="en-US" sz="4400" b="1"/>
              <a:t>月</a:t>
            </a:r>
            <a:r>
              <a:rPr lang="en-US" altLang="ja-JP" sz="4400" b="1" dirty="0"/>
              <a:t>23</a:t>
            </a:r>
            <a:r>
              <a:rPr lang="ja-JP" altLang="en-US" sz="4400" b="1"/>
              <a:t>日</a:t>
            </a:r>
            <a:r>
              <a:rPr lang="en-US" altLang="ja-JP" sz="4400" b="1" dirty="0"/>
              <a:t>(</a:t>
            </a:r>
            <a:r>
              <a:rPr lang="ja-JP" altLang="en-US" sz="4400" b="1"/>
              <a:t>日</a:t>
            </a:r>
            <a:r>
              <a:rPr lang="en-US" altLang="ja-JP" sz="4400" b="1" dirty="0"/>
              <a:t>)</a:t>
            </a:r>
            <a:r>
              <a:rPr lang="ja-JP" altLang="en-US" sz="4400" b="1"/>
              <a:t>　</a:t>
            </a:r>
            <a:r>
              <a:rPr lang="en-US" altLang="ja-JP" sz="4400" b="1" dirty="0"/>
              <a:t>8:00〜8:30</a:t>
            </a:r>
            <a:endParaRPr lang="ja-JP" altLang="en-US" sz="4400" b="1"/>
          </a:p>
        </p:txBody>
      </p:sp>
    </p:spTree>
    <p:extLst>
      <p:ext uri="{BB962C8B-B14F-4D97-AF65-F5344CB8AC3E}">
        <p14:creationId xmlns:p14="http://schemas.microsoft.com/office/powerpoint/2010/main" val="361065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449FF0-EA59-0E95-1449-4A5B37B0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07B72A-473A-B832-2EB6-D9632218E905}"/>
              </a:ext>
            </a:extLst>
          </p:cNvPr>
          <p:cNvSpPr txBox="1"/>
          <p:nvPr/>
        </p:nvSpPr>
        <p:spPr>
          <a:xfrm>
            <a:off x="1800446" y="713075"/>
            <a:ext cx="8591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にちようさはんじ</a:t>
            </a:r>
          </a:p>
          <a:p>
            <a:pPr algn="ctr"/>
            <a:r>
              <a:rPr lang="ja-JP" altLang="en-US" sz="7200" b="1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Vol.1</a:t>
            </a:r>
            <a:r>
              <a:rPr lang="en-US" altLang="ja-JP" sz="7200" b="1" dirty="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endParaRPr lang="ja-JP" altLang="en-US" sz="7200" b="1">
              <a:solidFill>
                <a:srgbClr val="64646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6E7267-2C4C-B174-8ECB-8968A9DC0A76}"/>
              </a:ext>
            </a:extLst>
          </p:cNvPr>
          <p:cNvSpPr txBox="1"/>
          <p:nvPr/>
        </p:nvSpPr>
        <p:spPr>
          <a:xfrm>
            <a:off x="1800446" y="4175535"/>
            <a:ext cx="8591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「教育」って、なに？</a:t>
            </a:r>
            <a:endParaRPr lang="en-US" altLang="ja-JP" sz="5400" dirty="0">
              <a:solidFill>
                <a:srgbClr val="64646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altLang="ja-JP" sz="5400" dirty="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r>
              <a:rPr lang="ja-JP" altLang="en-US" sz="54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出会い編</a:t>
            </a:r>
            <a:r>
              <a:rPr lang="en-US" altLang="ja-JP" sz="5400" dirty="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endParaRPr lang="ja-JP" altLang="en-US" sz="5400">
              <a:solidFill>
                <a:srgbClr val="64646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94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B82BE73-3856-0642-E28E-DB7EA1115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6287"/>
            <a:ext cx="9144000" cy="1343190"/>
          </a:xfrm>
        </p:spPr>
        <p:txBody>
          <a:bodyPr/>
          <a:lstStyle/>
          <a:p>
            <a:r>
              <a:rPr lang="ja-JP" altLang="en-US"/>
              <a:t>今日のゴール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2ECA1286-9EC4-C382-AE90-048C24632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ja-JP" altLang="en-US" sz="3600"/>
              <a:t>「出会い」の大切さがわかる</a:t>
            </a:r>
            <a:endParaRPr lang="en-US" altLang="ja-JP" sz="3600" dirty="0"/>
          </a:p>
          <a:p>
            <a:r>
              <a:rPr lang="ja-JP" altLang="en-US" sz="3600"/>
              <a:t>最初にやるべきことがわかる</a:t>
            </a:r>
            <a:endParaRPr lang="en-US" altLang="ja-JP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011DB5-F6CE-B324-3E9B-06960D40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39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CB69D9-B9FF-91E8-D620-0E4BA1D1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本日のメニュー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F9FA54-43F3-3667-38FC-968A2D52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680"/>
            <a:ext cx="10515600" cy="341664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/>
              <a:t>導入：チェックイン、</a:t>
            </a:r>
            <a:r>
              <a:rPr lang="ja-JP" altLang="en-US"/>
              <a:t>出会い</a:t>
            </a:r>
            <a:r>
              <a:rPr kumimoji="1" lang="ja-JP" altLang="en-US"/>
              <a:t>についてのイメージ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本論：</a:t>
            </a:r>
            <a:r>
              <a:rPr lang="ja-JP" altLang="en-US"/>
              <a:t>出会い</a:t>
            </a:r>
            <a:r>
              <a:rPr kumimoji="1" lang="ja-JP" altLang="en-US"/>
              <a:t>の大切さ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結び：まとめ、学べた点（ご感想）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E4082-94E4-A6E8-D390-A04D9894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32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E7524AF-58D1-892B-158B-7FD1E56AE1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導入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8209E0-1C1D-FE21-E4CF-2A62B332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20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70BB75-0A33-BAF5-8570-363DAD97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チェックイン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CA8284-D682-19AD-E305-6F073039C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出会い</a:t>
            </a:r>
            <a:r>
              <a:rPr kumimoji="1" lang="ja-JP" altLang="en-US"/>
              <a:t>と聞いて、何を思い浮かべますか？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〜</a:t>
            </a:r>
            <a:r>
              <a:rPr kumimoji="1" lang="ja-JP" altLang="en-US"/>
              <a:t>チャット欄へどうぞ</a:t>
            </a:r>
            <a:r>
              <a:rPr kumimoji="1" lang="en-US" altLang="ja-JP" dirty="0"/>
              <a:t>〜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A71A03-EE8F-0824-862D-65D49AB9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29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5374DF-D8CE-4D08-8A63-6E8E6216A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812" y="692057"/>
            <a:ext cx="9144000" cy="2387600"/>
          </a:xfrm>
        </p:spPr>
        <p:txBody>
          <a:bodyPr/>
          <a:lstStyle/>
          <a:p>
            <a:r>
              <a:rPr lang="ja-JP" altLang="en-US"/>
              <a:t>本論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B593C7F6-CA42-F0F0-DF2A-982CFDC7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6362"/>
            <a:ext cx="9144000" cy="838316"/>
          </a:xfrm>
        </p:spPr>
        <p:txBody>
          <a:bodyPr>
            <a:normAutofit/>
          </a:bodyPr>
          <a:lstStyle/>
          <a:p>
            <a:r>
              <a:rPr lang="ja-JP" altLang="en-US" sz="4800"/>
              <a:t>出会いの大切さ</a:t>
            </a:r>
            <a:endParaRPr lang="en-US" altLang="ja-JP" sz="4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E07D1-9C57-F04D-B845-C92019D9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4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0F949-8C80-251B-C6B0-83F13676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54454"/>
            <a:ext cx="11468100" cy="759637"/>
          </a:xfrm>
        </p:spPr>
        <p:txBody>
          <a:bodyPr/>
          <a:lstStyle/>
          <a:p>
            <a:r>
              <a:rPr lang="ja-JP" altLang="en-US"/>
              <a:t>黄金の三日間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EC185B-4CE6-C3AB-9A50-EBFFDB10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87E2ECA-9675-2B25-5FA1-738B6BCF42AA}"/>
              </a:ext>
            </a:extLst>
          </p:cNvPr>
          <p:cNvSpPr txBox="1">
            <a:spLocks/>
          </p:cNvSpPr>
          <p:nvPr/>
        </p:nvSpPr>
        <p:spPr>
          <a:xfrm>
            <a:off x="361950" y="930729"/>
            <a:ext cx="11468100" cy="5225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b="0" i="0" kern="1200">
                <a:solidFill>
                  <a:srgbClr val="646464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”どんなやんちゃくれも緊張している、今年こそはと胸に秘めている、その時間を大切に、組織を作る“</a:t>
            </a:r>
            <a:endParaRPr lang="en-US" altLang="ja-JP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lang="ja-JP" altLang="en-US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お互いを知る</a:t>
            </a:r>
            <a:endParaRPr lang="en-US" altLang="ja-JP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endParaRPr lang="en-US" altLang="ja-JP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lang="ja-JP" altLang="en-US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学級（教室、組織）の仕組みづくり</a:t>
            </a:r>
            <a:endParaRPr lang="en-US" altLang="ja-JP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endParaRPr lang="en-US" altLang="ja-JP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r>
              <a:rPr lang="ja-JP" altLang="en-US" b="1">
                <a:latin typeface="Hiragino Sans W4" panose="020B0400000000000000" pitchFamily="34" charset="-128"/>
                <a:ea typeface="Hiragino Sans W4" panose="020B0400000000000000" pitchFamily="34" charset="-128"/>
              </a:rPr>
              <a:t>理想の未来像を共有</a:t>
            </a:r>
            <a:endParaRPr lang="en-US" altLang="ja-JP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endParaRPr lang="en-US" altLang="ja-JP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  <a:p>
            <a:endParaRPr lang="en-US" altLang="ja-JP" sz="2800" b="1" dirty="0">
              <a:latin typeface="Hiragino Sans W4" panose="020B0400000000000000" pitchFamily="34" charset="-128"/>
              <a:ea typeface="Hiragino Sans W4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82BD2A-BFC0-9994-1DB2-D532CCC10C2F}"/>
              </a:ext>
            </a:extLst>
          </p:cNvPr>
          <p:cNvSpPr txBox="1"/>
          <p:nvPr/>
        </p:nvSpPr>
        <p:spPr>
          <a:xfrm>
            <a:off x="9420875" y="5932274"/>
            <a:ext cx="21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向山</a:t>
            </a:r>
            <a:r>
              <a:rPr lang="en-US" altLang="ja-JP" dirty="0"/>
              <a:t>(1999)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6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4392-EE3E-D389-6855-09AB14B8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ing</a:t>
            </a:r>
            <a:r>
              <a:rPr lang="ja-JP" altLang="en-US"/>
              <a:t>で励ます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379B6A-A507-BEF3-ACF2-6229180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FC35-021A-2B48-871F-021E5B3FFE8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C13AD1-0622-B469-2852-915C1519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40" y="1094070"/>
            <a:ext cx="9558131" cy="46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98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238</Words>
  <Application>Microsoft Macintosh PowerPoint</Application>
  <PresentationFormat>ワイド画面</PresentationFormat>
  <Paragraphs>61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Hiragino Sans W4</vt:lpstr>
      <vt:lpstr>Meiryo UI</vt:lpstr>
      <vt:lpstr>游ゴシック</vt:lpstr>
      <vt:lpstr>Arial</vt:lpstr>
      <vt:lpstr>1_Office テーマ</vt:lpstr>
      <vt:lpstr>PowerPoint プレゼンテーション</vt:lpstr>
      <vt:lpstr>PowerPoint プレゼンテーション</vt:lpstr>
      <vt:lpstr>今日のゴール</vt:lpstr>
      <vt:lpstr>本日のメニュー</vt:lpstr>
      <vt:lpstr>導入</vt:lpstr>
      <vt:lpstr>チェックイン</vt:lpstr>
      <vt:lpstr>本論</vt:lpstr>
      <vt:lpstr>黄金の三日間</vt:lpstr>
      <vt:lpstr>ingで励ます</vt:lpstr>
      <vt:lpstr>ほめる</vt:lpstr>
      <vt:lpstr>ingで励ます</vt:lpstr>
      <vt:lpstr>まとめ</vt:lpstr>
      <vt:lpstr>皆さんの学び</vt:lpstr>
      <vt:lpstr>次回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義樹 汐中</dc:creator>
  <cp:lastModifiedBy>義樹 汐中</cp:lastModifiedBy>
  <cp:revision>46</cp:revision>
  <dcterms:created xsi:type="dcterms:W3CDTF">2022-04-22T02:41:35Z</dcterms:created>
  <dcterms:modified xsi:type="dcterms:W3CDTF">2023-03-26T04:13:32Z</dcterms:modified>
</cp:coreProperties>
</file>